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754" autoAdjust="0"/>
    <p:restoredTop sz="94660"/>
  </p:normalViewPr>
  <p:slideViewPr>
    <p:cSldViewPr snapToGrid="0">
      <p:cViewPr varScale="1">
        <p:scale>
          <a:sx n="82" d="100"/>
          <a:sy n="82" d="100"/>
        </p:scale>
        <p:origin x="11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FA9AD-AABE-0841-EF60-D53F7FA8EC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B0C0B8-84A9-8C75-BB7E-DEB578551C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0E1DC9-EB53-34C5-B8B7-8ED0D2EB8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55103-1111-E165-CB2D-A3F1591B5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FFA865-E07E-AE50-1061-01B573BFC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256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CFAB-9DB5-73A5-25DB-31ADEBAA9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89B5ED-2666-E55A-97AE-6A50DBE59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D347EA-7F08-F154-6AC0-8B6C26636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C45F3-A1A4-15A6-C65F-7E12B2774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B0FFB0-388D-4293-7EA5-4EC1DFDA80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87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1916C-346E-36F9-552F-8B34988C1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95B0781-6429-04A3-45B0-B8C89F5FAB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6052E-5641-8B35-847D-FCBD7DBB1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BAA05-7184-BA55-9CDD-CD2743F3EC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CEDD7-FA95-3C56-B7A6-EE464AD4C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877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0C3B6-3467-38D2-8674-A61B33167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3CC318-0755-C3C7-A7A2-68AA4DF272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B1E095-82DA-D316-D0C8-CF57FCCBFB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0643E2-7642-74FB-9649-00D6E1F5F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C0762A-6A03-EE2D-5D9E-6B0289CD1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5EB549-C69C-8079-452D-BE29CFC5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3727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701A52-6B06-3084-79CF-E8A20F1DD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27CD32-F98F-03E4-EA0E-ED77F0FB71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E2AC20-5AF4-C606-95F8-339711C511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E540E5C-0E5C-D9AB-8E78-1E0851CB959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88F5CAA-513F-7326-6DDB-EACAC8E1D1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F51A53-B472-483B-4CFE-3E0050DA8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9A17A-80CE-C857-5F88-1C102AB6A1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51779B-DA3F-DF60-798F-1D002D7E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5631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1CB3A-6DE9-93BA-DC61-B53DD0459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DD94C1-307A-4E54-61B5-8981DD1E53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52E462-A958-210B-28FB-764B7AF78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39874E0-702E-FEAD-6CAC-4FBCF6100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26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355D77A-059A-5BD3-3069-586F1ACD2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4039CD-1AAF-865E-AE30-86DF0FB9C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0D7009-15F1-754C-3576-3CCB815FB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73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6A98E-442F-2872-461C-27EA939DDB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2CF489-F2FC-DEBA-7715-F5C9BCC1AB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17EE60-32CF-007B-3A2A-240AAC7A65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BE11E0-26A7-6778-8970-8DB9C1354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C945C0-768B-1DB9-BF9E-5320DD413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925216-5154-D8C9-D5D3-E2BC8DCE5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8751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B91CB-87A9-6206-15A3-E0B23346C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A83594F-57A4-40A8-8B5F-E58774E391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26C9A8-119E-31DD-2EBC-E180DFB084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F0698C-98FE-5DB4-7E79-695EE3862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BDABB1-CC6D-37AE-F358-2AF516476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97BA05-1B7E-721F-C27C-3B1A68429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8804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8A2A2-7F8E-7BC8-AA45-86D933F5C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EA566E-DC02-B387-E83B-9C70C453B9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F00497-FFE1-6A51-F04E-6A75F914E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BC4A01-ED45-8965-402B-9C70B2F18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B2E3B-8104-9858-6C46-BCE63F2BF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0451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AC3B332-6267-0AEF-0D51-276369F1BD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3E87E60-20E7-5692-77AA-007925F4AC3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6C35CF-0BE4-3FB8-0E9F-83F9A9286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87351E-01A6-C3CC-E54F-60D70EFB8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B14F73-17B8-ED7E-306B-169BA1985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91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F437F4-8D59-6525-D5C9-20960B136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DD7FB9-EA7B-DAB5-A58B-BF35B33A4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B036EF-4568-B793-D708-9650E9076C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704E9F-F3EB-4C37-AD95-8B5C79E00FA6}" type="datetimeFigureOut">
              <a:rPr lang="en-GB" smtClean="0"/>
              <a:t>29/10/2024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4A34F-F02D-548C-953A-E0DACE10C1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56C3E2-6BD5-A653-440A-FAF797B7E7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852BE2-3AE2-466C-9F64-7794A831E6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2820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>
            <a:extLst>
              <a:ext uri="{FF2B5EF4-FFF2-40B4-BE49-F238E27FC236}">
                <a16:creationId xmlns:a16="http://schemas.microsoft.com/office/drawing/2014/main" id="{E2BCC449-6E60-F93A-A25D-750B16F58A58}"/>
              </a:ext>
            </a:extLst>
          </p:cNvPr>
          <p:cNvSpPr/>
          <p:nvPr/>
        </p:nvSpPr>
        <p:spPr>
          <a:xfrm>
            <a:off x="115747" y="150471"/>
            <a:ext cx="11933499" cy="65744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F465BD-B29F-C882-54ED-F9C568B25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74232" y="654843"/>
            <a:ext cx="2448092" cy="18598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94BDBD4-18B6-74FD-B3C9-FFF557F301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942746" y="664600"/>
            <a:ext cx="2448092" cy="185987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520A167-2F13-BAC5-4515-7F1DA0DB11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64728" y="608380"/>
            <a:ext cx="3370987" cy="185987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21ED70C-42B6-6EBD-1048-484B555F92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892279" y="3044807"/>
            <a:ext cx="3370986" cy="2847382"/>
          </a:xfrm>
          <a:prstGeom prst="rect">
            <a:avLst/>
          </a:prstGeom>
        </p:spPr>
      </p:pic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6A1D8BF-2CA4-0B8A-D809-BFC12C1F49CF}"/>
              </a:ext>
            </a:extLst>
          </p:cNvPr>
          <p:cNvCxnSpPr>
            <a:cxnSpLocks/>
          </p:cNvCxnSpPr>
          <p:nvPr/>
        </p:nvCxnSpPr>
        <p:spPr>
          <a:xfrm>
            <a:off x="708908" y="669616"/>
            <a:ext cx="0" cy="1830328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BEC789B-0706-D9F1-A2D8-508CDFABB93D}"/>
              </a:ext>
            </a:extLst>
          </p:cNvPr>
          <p:cNvCxnSpPr>
            <a:cxnSpLocks/>
          </p:cNvCxnSpPr>
          <p:nvPr/>
        </p:nvCxnSpPr>
        <p:spPr>
          <a:xfrm flipH="1">
            <a:off x="642337" y="680402"/>
            <a:ext cx="31183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64C5D5B-98AA-E96A-25FE-F53BDD42D97F}"/>
              </a:ext>
            </a:extLst>
          </p:cNvPr>
          <p:cNvCxnSpPr>
            <a:cxnSpLocks/>
          </p:cNvCxnSpPr>
          <p:nvPr/>
        </p:nvCxnSpPr>
        <p:spPr>
          <a:xfrm flipH="1">
            <a:off x="642336" y="2510731"/>
            <a:ext cx="3382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>
            <a:extLst>
              <a:ext uri="{FF2B5EF4-FFF2-40B4-BE49-F238E27FC236}">
                <a16:creationId xmlns:a16="http://schemas.microsoft.com/office/drawing/2014/main" id="{8ECC497E-BB51-21FE-0F9A-D4C5024CA0C3}"/>
              </a:ext>
            </a:extLst>
          </p:cNvPr>
          <p:cNvSpPr txBox="1"/>
          <p:nvPr/>
        </p:nvSpPr>
        <p:spPr>
          <a:xfrm rot="16200000">
            <a:off x="304453" y="1359226"/>
            <a:ext cx="675769" cy="311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5.5m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0A4643A-C797-9110-2EA7-B2450466B80D}"/>
              </a:ext>
            </a:extLst>
          </p:cNvPr>
          <p:cNvCxnSpPr>
            <a:cxnSpLocks/>
          </p:cNvCxnSpPr>
          <p:nvPr/>
        </p:nvCxnSpPr>
        <p:spPr>
          <a:xfrm>
            <a:off x="3380609" y="855640"/>
            <a:ext cx="3295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98A542CA-887E-7DA7-25DC-DC081E86D261}"/>
              </a:ext>
            </a:extLst>
          </p:cNvPr>
          <p:cNvCxnSpPr>
            <a:cxnSpLocks/>
          </p:cNvCxnSpPr>
          <p:nvPr/>
        </p:nvCxnSpPr>
        <p:spPr>
          <a:xfrm>
            <a:off x="3334930" y="2510731"/>
            <a:ext cx="375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4705CE3E-1484-A4D0-FE5D-15038E51AA80}"/>
              </a:ext>
            </a:extLst>
          </p:cNvPr>
          <p:cNvCxnSpPr>
            <a:cxnSpLocks/>
          </p:cNvCxnSpPr>
          <p:nvPr/>
        </p:nvCxnSpPr>
        <p:spPr>
          <a:xfrm>
            <a:off x="3648104" y="859319"/>
            <a:ext cx="0" cy="1651412"/>
          </a:xfrm>
          <a:prstGeom prst="straightConnector1">
            <a:avLst/>
          </a:prstGeom>
          <a:ln>
            <a:solidFill>
              <a:schemeClr val="tx1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25B124CE-FFA0-5E65-35D7-A6299CE3FB1D}"/>
              </a:ext>
            </a:extLst>
          </p:cNvPr>
          <p:cNvSpPr txBox="1"/>
          <p:nvPr/>
        </p:nvSpPr>
        <p:spPr>
          <a:xfrm rot="16200000">
            <a:off x="3239402" y="1474381"/>
            <a:ext cx="675769" cy="311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4.9m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8D8EDE6-49E0-208D-ADC4-28AF8B319DEF}"/>
              </a:ext>
            </a:extLst>
          </p:cNvPr>
          <p:cNvCxnSpPr>
            <a:cxnSpLocks/>
          </p:cNvCxnSpPr>
          <p:nvPr/>
        </p:nvCxnSpPr>
        <p:spPr>
          <a:xfrm>
            <a:off x="3378233" y="362548"/>
            <a:ext cx="0" cy="45237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D2908CEF-701A-013C-8F4B-C20A48EF4F24}"/>
              </a:ext>
            </a:extLst>
          </p:cNvPr>
          <p:cNvCxnSpPr>
            <a:cxnSpLocks/>
          </p:cNvCxnSpPr>
          <p:nvPr/>
        </p:nvCxnSpPr>
        <p:spPr>
          <a:xfrm>
            <a:off x="954174" y="362548"/>
            <a:ext cx="0" cy="29229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F17FE07D-FE19-F088-A33E-BF5966A72596}"/>
              </a:ext>
            </a:extLst>
          </p:cNvPr>
          <p:cNvCxnSpPr>
            <a:cxnSpLocks/>
          </p:cNvCxnSpPr>
          <p:nvPr/>
        </p:nvCxnSpPr>
        <p:spPr>
          <a:xfrm flipH="1" flipV="1">
            <a:off x="951799" y="456681"/>
            <a:ext cx="2426434" cy="30582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A6AA32A2-FDB4-EBCB-4AE9-0E231EB8230C}"/>
              </a:ext>
            </a:extLst>
          </p:cNvPr>
          <p:cNvSpPr txBox="1"/>
          <p:nvPr/>
        </p:nvSpPr>
        <p:spPr>
          <a:xfrm>
            <a:off x="2003220" y="250807"/>
            <a:ext cx="566124" cy="371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8.6m</a:t>
            </a:r>
          </a:p>
        </p:txBody>
      </p: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1AE4C584-1353-A0BD-05D7-06E45824E8D2}"/>
              </a:ext>
            </a:extLst>
          </p:cNvPr>
          <p:cNvCxnSpPr>
            <a:cxnSpLocks/>
          </p:cNvCxnSpPr>
          <p:nvPr/>
        </p:nvCxnSpPr>
        <p:spPr>
          <a:xfrm>
            <a:off x="4892279" y="286733"/>
            <a:ext cx="0" cy="35692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Arrow Connector 50">
            <a:extLst>
              <a:ext uri="{FF2B5EF4-FFF2-40B4-BE49-F238E27FC236}">
                <a16:creationId xmlns:a16="http://schemas.microsoft.com/office/drawing/2014/main" id="{DE7227EC-F486-36EE-6C61-6B0265E46D7C}"/>
              </a:ext>
            </a:extLst>
          </p:cNvPr>
          <p:cNvCxnSpPr>
            <a:cxnSpLocks/>
          </p:cNvCxnSpPr>
          <p:nvPr/>
        </p:nvCxnSpPr>
        <p:spPr>
          <a:xfrm flipH="1">
            <a:off x="4892279" y="435223"/>
            <a:ext cx="3324726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FFEAA718-8D19-0B7B-639D-5A02C3C280A5}"/>
              </a:ext>
            </a:extLst>
          </p:cNvPr>
          <p:cNvCxnSpPr>
            <a:cxnSpLocks/>
          </p:cNvCxnSpPr>
          <p:nvPr/>
        </p:nvCxnSpPr>
        <p:spPr>
          <a:xfrm>
            <a:off x="8217005" y="325801"/>
            <a:ext cx="1" cy="33148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9C6FDBB4-4E57-89A6-B659-A54BBC265986}"/>
              </a:ext>
            </a:extLst>
          </p:cNvPr>
          <p:cNvSpPr txBox="1"/>
          <p:nvPr/>
        </p:nvSpPr>
        <p:spPr>
          <a:xfrm>
            <a:off x="6327677" y="211149"/>
            <a:ext cx="654412" cy="371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12.3m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5A19CB0-7711-EC71-DA53-661A085C6AE8}"/>
              </a:ext>
            </a:extLst>
          </p:cNvPr>
          <p:cNvSpPr txBox="1"/>
          <p:nvPr/>
        </p:nvSpPr>
        <p:spPr>
          <a:xfrm>
            <a:off x="874441" y="2688594"/>
            <a:ext cx="2838982" cy="369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/>
              <a:t>Side elevation looking North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1328202-2D6B-359B-2525-66EF59A28451}"/>
              </a:ext>
            </a:extLst>
          </p:cNvPr>
          <p:cNvSpPr txBox="1"/>
          <p:nvPr/>
        </p:nvSpPr>
        <p:spPr>
          <a:xfrm>
            <a:off x="5974579" y="5824869"/>
            <a:ext cx="1618778" cy="369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/>
              <a:t>Plan  View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9F5AD786-D593-46F6-180B-E0C3184A1222}"/>
              </a:ext>
            </a:extLst>
          </p:cNvPr>
          <p:cNvSpPr txBox="1"/>
          <p:nvPr/>
        </p:nvSpPr>
        <p:spPr>
          <a:xfrm>
            <a:off x="4218405" y="2650376"/>
            <a:ext cx="4668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/>
              <a:t>Opening/access </a:t>
            </a:r>
            <a:r>
              <a:rPr lang="en-GB" u="sng" dirty="0"/>
              <a:t>via front elevation looking East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E19C74F-887F-EE1A-1023-A8979EBAC17D}"/>
              </a:ext>
            </a:extLst>
          </p:cNvPr>
          <p:cNvSpPr txBox="1"/>
          <p:nvPr/>
        </p:nvSpPr>
        <p:spPr>
          <a:xfrm>
            <a:off x="9178687" y="2675476"/>
            <a:ext cx="2837380" cy="369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u="sng" dirty="0"/>
              <a:t>Side elevation looking South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2B1AEB7F-C555-D1CE-12EA-30D431E4819B}"/>
              </a:ext>
            </a:extLst>
          </p:cNvPr>
          <p:cNvSpPr txBox="1"/>
          <p:nvPr/>
        </p:nvSpPr>
        <p:spPr>
          <a:xfrm>
            <a:off x="439531" y="6355672"/>
            <a:ext cx="11503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PROPOSED STEEL STRUCTURE STORE BARN.     BURGESS LANE, PENLEY, WREXHAM. LL13 0ND.   29</a:t>
            </a:r>
            <a:r>
              <a:rPr lang="en-GB" baseline="30000" dirty="0"/>
              <a:t>th</a:t>
            </a:r>
            <a:r>
              <a:rPr lang="en-GB" dirty="0"/>
              <a:t> Oct. 2024           Rev 04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AF98501E-B34B-A955-0F44-20362717A7DD}"/>
              </a:ext>
            </a:extLst>
          </p:cNvPr>
          <p:cNvCxnSpPr/>
          <p:nvPr/>
        </p:nvCxnSpPr>
        <p:spPr>
          <a:xfrm>
            <a:off x="115747" y="6320854"/>
            <a:ext cx="1193349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0694FCF6-E2BF-BEEF-F618-6BC4D9AA29D5}"/>
              </a:ext>
            </a:extLst>
          </p:cNvPr>
          <p:cNvSpPr txBox="1"/>
          <p:nvPr/>
        </p:nvSpPr>
        <p:spPr>
          <a:xfrm>
            <a:off x="8870377" y="4248305"/>
            <a:ext cx="31456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Cladding from galvanised corrugated steel to all but front elevation which is open.</a:t>
            </a:r>
          </a:p>
          <a:p>
            <a:r>
              <a:rPr lang="en-GB" dirty="0"/>
              <a:t>Dimensions over steel.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7FDC69D-CF4C-446C-54A4-25EF31FB01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3370" y="4003405"/>
            <a:ext cx="3370987" cy="18598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1EE6A5-BC1A-13EF-5EB1-C2A37EF17BCC}"/>
              </a:ext>
            </a:extLst>
          </p:cNvPr>
          <p:cNvSpPr txBox="1"/>
          <p:nvPr/>
        </p:nvSpPr>
        <p:spPr>
          <a:xfrm>
            <a:off x="1052754" y="5855385"/>
            <a:ext cx="27966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u="sng" dirty="0"/>
              <a:t>Rear elevation looking West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819DDF3-C335-0D9F-1040-0BED2CFE934F}"/>
              </a:ext>
            </a:extLst>
          </p:cNvPr>
          <p:cNvGrpSpPr/>
          <p:nvPr/>
        </p:nvGrpSpPr>
        <p:grpSpPr>
          <a:xfrm>
            <a:off x="9306127" y="5618570"/>
            <a:ext cx="2137448" cy="412597"/>
            <a:chOff x="8629878" y="5733745"/>
            <a:chExt cx="2137448" cy="412597"/>
          </a:xfrm>
        </p:grpSpPr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7A34D20A-6026-A4EA-8395-19645F514B27}"/>
                </a:ext>
              </a:extLst>
            </p:cNvPr>
            <p:cNvSpPr txBox="1"/>
            <p:nvPr/>
          </p:nvSpPr>
          <p:spPr>
            <a:xfrm>
              <a:off x="9014772" y="5733745"/>
              <a:ext cx="136564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Scale 1:500</a:t>
              </a:r>
            </a:p>
          </p:txBody>
        </p:sp>
        <p:grpSp>
          <p:nvGrpSpPr>
            <p:cNvPr id="47" name="Group 46">
              <a:extLst>
                <a:ext uri="{FF2B5EF4-FFF2-40B4-BE49-F238E27FC236}">
                  <a16:creationId xmlns:a16="http://schemas.microsoft.com/office/drawing/2014/main" id="{ADE53042-8A06-A7C2-CBCD-01849EA10106}"/>
                </a:ext>
              </a:extLst>
            </p:cNvPr>
            <p:cNvGrpSpPr/>
            <p:nvPr/>
          </p:nvGrpSpPr>
          <p:grpSpPr>
            <a:xfrm>
              <a:off x="8629878" y="5770355"/>
              <a:ext cx="2137448" cy="375987"/>
              <a:chOff x="9026750" y="4124178"/>
              <a:chExt cx="2137448" cy="375987"/>
            </a:xfrm>
          </p:grpSpPr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id="{C55490F5-0475-683B-B58E-A35B85FAEC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178687" y="4500165"/>
                <a:ext cx="169926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Straight Connector 22">
                <a:extLst>
                  <a:ext uri="{FF2B5EF4-FFF2-40B4-BE49-F238E27FC236}">
                    <a16:creationId xmlns:a16="http://schemas.microsoft.com/office/drawing/2014/main" id="{D9724E23-10F9-155E-6998-2B71D4BCFB24}"/>
                  </a:ext>
                </a:extLst>
              </p:cNvPr>
              <p:cNvCxnSpPr/>
              <p:nvPr/>
            </p:nvCxnSpPr>
            <p:spPr>
              <a:xfrm flipV="1">
                <a:off x="9178687" y="4417060"/>
                <a:ext cx="0" cy="8310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Straight Connector 23">
                <a:extLst>
                  <a:ext uri="{FF2B5EF4-FFF2-40B4-BE49-F238E27FC236}">
                    <a16:creationId xmlns:a16="http://schemas.microsoft.com/office/drawing/2014/main" id="{B483AFB2-8554-274C-0546-01AF40EACCB3}"/>
                  </a:ext>
                </a:extLst>
              </p:cNvPr>
              <p:cNvCxnSpPr/>
              <p:nvPr/>
            </p:nvCxnSpPr>
            <p:spPr>
              <a:xfrm flipV="1">
                <a:off x="10879614" y="4417060"/>
                <a:ext cx="0" cy="8310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>
                <a:extLst>
                  <a:ext uri="{FF2B5EF4-FFF2-40B4-BE49-F238E27FC236}">
                    <a16:creationId xmlns:a16="http://schemas.microsoft.com/office/drawing/2014/main" id="{74B93BE5-A007-90D3-2C44-E2E4D402E385}"/>
                  </a:ext>
                </a:extLst>
              </p:cNvPr>
              <p:cNvCxnSpPr/>
              <p:nvPr/>
            </p:nvCxnSpPr>
            <p:spPr>
              <a:xfrm flipV="1">
                <a:off x="10146427" y="4417057"/>
                <a:ext cx="0" cy="8310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54E3B0E9-9C3E-A7E6-FE37-B03E9A41DAF1}"/>
                  </a:ext>
                </a:extLst>
              </p:cNvPr>
              <p:cNvCxnSpPr/>
              <p:nvPr/>
            </p:nvCxnSpPr>
            <p:spPr>
              <a:xfrm flipV="1">
                <a:off x="9513967" y="4417058"/>
                <a:ext cx="0" cy="8310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>
                <a:extLst>
                  <a:ext uri="{FF2B5EF4-FFF2-40B4-BE49-F238E27FC236}">
                    <a16:creationId xmlns:a16="http://schemas.microsoft.com/office/drawing/2014/main" id="{ACF55054-80E2-012E-B45A-08D4BD997376}"/>
                  </a:ext>
                </a:extLst>
              </p:cNvPr>
              <p:cNvCxnSpPr/>
              <p:nvPr/>
            </p:nvCxnSpPr>
            <p:spPr>
              <a:xfrm flipV="1">
                <a:off x="9835617" y="4417058"/>
                <a:ext cx="0" cy="8310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B2B15BBC-978D-BD34-644A-B231F6CA599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0499735" y="4417057"/>
                <a:ext cx="0" cy="83105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093A4029-F785-3E71-476F-D5C448D109B6}"/>
                  </a:ext>
                </a:extLst>
              </p:cNvPr>
              <p:cNvSpPr txBox="1"/>
              <p:nvPr/>
            </p:nvSpPr>
            <p:spPr>
              <a:xfrm>
                <a:off x="9026750" y="4128832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0</a:t>
                </a: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B2671620-A047-022F-24F9-18D8BEE9C889}"/>
                  </a:ext>
                </a:extLst>
              </p:cNvPr>
              <p:cNvSpPr txBox="1"/>
              <p:nvPr/>
            </p:nvSpPr>
            <p:spPr>
              <a:xfrm>
                <a:off x="10678168" y="4124178"/>
                <a:ext cx="48603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dirty="0"/>
                  <a:t>5m</a:t>
                </a:r>
              </a:p>
            </p:txBody>
          </p:sp>
        </p:grpSp>
      </p:grpSp>
      <p:sp>
        <p:nvSpPr>
          <p:cNvPr id="4" name="Rectangle 3">
            <a:extLst>
              <a:ext uri="{FF2B5EF4-FFF2-40B4-BE49-F238E27FC236}">
                <a16:creationId xmlns:a16="http://schemas.microsoft.com/office/drawing/2014/main" id="{5C11DCF3-89C4-1CFE-DBBF-5A3DEDA148A1}"/>
              </a:ext>
            </a:extLst>
          </p:cNvPr>
          <p:cNvSpPr/>
          <p:nvPr/>
        </p:nvSpPr>
        <p:spPr>
          <a:xfrm>
            <a:off x="811472" y="4248305"/>
            <a:ext cx="3242467" cy="4571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73F54E-603A-68B2-486C-82526409AE00}"/>
              </a:ext>
            </a:extLst>
          </p:cNvPr>
          <p:cNvSpPr/>
          <p:nvPr/>
        </p:nvSpPr>
        <p:spPr>
          <a:xfrm>
            <a:off x="775335" y="4017151"/>
            <a:ext cx="3318510" cy="231041"/>
          </a:xfrm>
          <a:prstGeom prst="rect">
            <a:avLst/>
          </a:prstGeom>
          <a:solidFill>
            <a:schemeClr val="bg2"/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CAA64DC-F073-4821-356A-A672E81BDC11}"/>
              </a:ext>
            </a:extLst>
          </p:cNvPr>
          <p:cNvSpPr/>
          <p:nvPr/>
        </p:nvSpPr>
        <p:spPr>
          <a:xfrm>
            <a:off x="4926758" y="816694"/>
            <a:ext cx="1607820" cy="4571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19CA873-353C-46B5-0C15-54C719DE1F91}"/>
              </a:ext>
            </a:extLst>
          </p:cNvPr>
          <p:cNvSpPr/>
          <p:nvPr/>
        </p:nvSpPr>
        <p:spPr>
          <a:xfrm>
            <a:off x="6577772" y="816694"/>
            <a:ext cx="1593201" cy="4571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31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981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70</Words>
  <Application>Microsoft Office PowerPoint</Application>
  <PresentationFormat>Widescreen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C</dc:creator>
  <cp:lastModifiedBy>Ian C</cp:lastModifiedBy>
  <cp:revision>29</cp:revision>
  <dcterms:created xsi:type="dcterms:W3CDTF">2024-01-07T12:35:18Z</dcterms:created>
  <dcterms:modified xsi:type="dcterms:W3CDTF">2024-10-29T09:52:53Z</dcterms:modified>
</cp:coreProperties>
</file>