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09691E-6A71-4EA0-8532-E4E00B0BDB5E}" v="9" dt="2022-05-26T09:32:18.4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a Whitworth" userId="26b316b2f7a6ea77" providerId="LiveId" clId="{6B09691E-6A71-4EA0-8532-E4E00B0BDB5E}"/>
    <pc:docChg chg="custSel modSld">
      <pc:chgData name="Tina Whitworth" userId="26b316b2f7a6ea77" providerId="LiveId" clId="{6B09691E-6A71-4EA0-8532-E4E00B0BDB5E}" dt="2022-05-26T09:36:41.737" v="505" actId="478"/>
      <pc:docMkLst>
        <pc:docMk/>
      </pc:docMkLst>
      <pc:sldChg chg="addSp delSp modSp mod">
        <pc:chgData name="Tina Whitworth" userId="26b316b2f7a6ea77" providerId="LiveId" clId="{6B09691E-6A71-4EA0-8532-E4E00B0BDB5E}" dt="2022-05-26T09:36:41.737" v="505" actId="478"/>
        <pc:sldMkLst>
          <pc:docMk/>
          <pc:sldMk cId="35569829" sldId="256"/>
        </pc:sldMkLst>
        <pc:spChg chg="mod">
          <ac:chgData name="Tina Whitworth" userId="26b316b2f7a6ea77" providerId="LiveId" clId="{6B09691E-6A71-4EA0-8532-E4E00B0BDB5E}" dt="2022-05-26T09:32:37.508" v="449" actId="1076"/>
          <ac:spMkLst>
            <pc:docMk/>
            <pc:sldMk cId="35569829" sldId="256"/>
            <ac:spMk id="5" creationId="{0EA0E19A-7DF4-439F-9DA6-D60BECBAB729}"/>
          </ac:spMkLst>
        </pc:spChg>
        <pc:spChg chg="mod">
          <ac:chgData name="Tina Whitworth" userId="26b316b2f7a6ea77" providerId="LiveId" clId="{6B09691E-6A71-4EA0-8532-E4E00B0BDB5E}" dt="2022-05-26T09:35:45.606" v="485" actId="20577"/>
          <ac:spMkLst>
            <pc:docMk/>
            <pc:sldMk cId="35569829" sldId="256"/>
            <ac:spMk id="145" creationId="{B6A771CC-6541-4B26-ADA9-14ABF6EE4AE0}"/>
          </ac:spMkLst>
        </pc:spChg>
        <pc:spChg chg="add del mod">
          <ac:chgData name="Tina Whitworth" userId="26b316b2f7a6ea77" providerId="LiveId" clId="{6B09691E-6A71-4EA0-8532-E4E00B0BDB5E}" dt="2022-05-26T09:23:08.034" v="2"/>
          <ac:spMkLst>
            <pc:docMk/>
            <pc:sldMk cId="35569829" sldId="256"/>
            <ac:spMk id="147" creationId="{2AF7CBF2-6C0B-4D6C-B73A-CE12FBC18CFA}"/>
          </ac:spMkLst>
        </pc:spChg>
        <pc:spChg chg="add del mod">
          <ac:chgData name="Tina Whitworth" userId="26b316b2f7a6ea77" providerId="LiveId" clId="{6B09691E-6A71-4EA0-8532-E4E00B0BDB5E}" dt="2022-05-26T09:35:52.712" v="486" actId="478"/>
          <ac:spMkLst>
            <pc:docMk/>
            <pc:sldMk cId="35569829" sldId="256"/>
            <ac:spMk id="148" creationId="{7A1A7609-1EC6-4941-BBB1-370FC53A5D35}"/>
          </ac:spMkLst>
        </pc:spChg>
        <pc:spChg chg="add del mod">
          <ac:chgData name="Tina Whitworth" userId="26b316b2f7a6ea77" providerId="LiveId" clId="{6B09691E-6A71-4EA0-8532-E4E00B0BDB5E}" dt="2022-05-26T09:35:56.194" v="487" actId="478"/>
          <ac:spMkLst>
            <pc:docMk/>
            <pc:sldMk cId="35569829" sldId="256"/>
            <ac:spMk id="149" creationId="{CD1CA83D-EFCF-401F-B91B-36918C741C71}"/>
          </ac:spMkLst>
        </pc:spChg>
        <pc:spChg chg="add del mod">
          <ac:chgData name="Tina Whitworth" userId="26b316b2f7a6ea77" providerId="LiveId" clId="{6B09691E-6A71-4EA0-8532-E4E00B0BDB5E}" dt="2022-05-26T09:36:10.720" v="493" actId="478"/>
          <ac:spMkLst>
            <pc:docMk/>
            <pc:sldMk cId="35569829" sldId="256"/>
            <ac:spMk id="150" creationId="{3879E4D4-96AC-4C75-8D8E-DCE2BABAEE71}"/>
          </ac:spMkLst>
        </pc:spChg>
        <pc:spChg chg="add del mod">
          <ac:chgData name="Tina Whitworth" userId="26b316b2f7a6ea77" providerId="LiveId" clId="{6B09691E-6A71-4EA0-8532-E4E00B0BDB5E}" dt="2022-05-26T09:36:02.996" v="489" actId="478"/>
          <ac:spMkLst>
            <pc:docMk/>
            <pc:sldMk cId="35569829" sldId="256"/>
            <ac:spMk id="155" creationId="{CF8FA83A-CA00-4A39-A9CF-95F9B51A607E}"/>
          </ac:spMkLst>
        </pc:spChg>
        <pc:spChg chg="add del mod">
          <ac:chgData name="Tina Whitworth" userId="26b316b2f7a6ea77" providerId="LiveId" clId="{6B09691E-6A71-4EA0-8532-E4E00B0BDB5E}" dt="2022-05-26T09:36:39.837" v="504" actId="478"/>
          <ac:spMkLst>
            <pc:docMk/>
            <pc:sldMk cId="35569829" sldId="256"/>
            <ac:spMk id="162" creationId="{6F25DB50-EA67-45C6-BCEC-7E42964DFD81}"/>
          </ac:spMkLst>
        </pc:spChg>
        <pc:spChg chg="add del mod">
          <ac:chgData name="Tina Whitworth" userId="26b316b2f7a6ea77" providerId="LiveId" clId="{6B09691E-6A71-4EA0-8532-E4E00B0BDB5E}" dt="2022-05-26T09:36:16.962" v="496" actId="478"/>
          <ac:spMkLst>
            <pc:docMk/>
            <pc:sldMk cId="35569829" sldId="256"/>
            <ac:spMk id="167" creationId="{5A096073-B2C4-434F-8978-CD632C6E259B}"/>
          </ac:spMkLst>
        </pc:spChg>
        <pc:spChg chg="add del mod">
          <ac:chgData name="Tina Whitworth" userId="26b316b2f7a6ea77" providerId="LiveId" clId="{6B09691E-6A71-4EA0-8532-E4E00B0BDB5E}" dt="2022-05-26T09:36:23.827" v="499" actId="478"/>
          <ac:spMkLst>
            <pc:docMk/>
            <pc:sldMk cId="35569829" sldId="256"/>
            <ac:spMk id="172" creationId="{D82B33AA-C206-4186-B0A2-864D3A166A57}"/>
          </ac:spMkLst>
        </pc:spChg>
        <pc:cxnChg chg="mod">
          <ac:chgData name="Tina Whitworth" userId="26b316b2f7a6ea77" providerId="LiveId" clId="{6B09691E-6A71-4EA0-8532-E4E00B0BDB5E}" dt="2022-05-26T09:10:14.618" v="0" actId="13822"/>
          <ac:cxnSpMkLst>
            <pc:docMk/>
            <pc:sldMk cId="35569829" sldId="256"/>
            <ac:cxnSpMk id="35" creationId="{15641F6F-37F0-467C-972A-02D98A7EED74}"/>
          </ac:cxnSpMkLst>
        </pc:cxnChg>
        <pc:cxnChg chg="add del">
          <ac:chgData name="Tina Whitworth" userId="26b316b2f7a6ea77" providerId="LiveId" clId="{6B09691E-6A71-4EA0-8532-E4E00B0BDB5E}" dt="2022-05-26T09:36:12.949" v="494" actId="478"/>
          <ac:cxnSpMkLst>
            <pc:docMk/>
            <pc:sldMk cId="35569829" sldId="256"/>
            <ac:cxnSpMk id="152" creationId="{37F66ABB-491E-46B3-B0A0-7442897B46CC}"/>
          </ac:cxnSpMkLst>
        </pc:cxnChg>
        <pc:cxnChg chg="add del">
          <ac:chgData name="Tina Whitworth" userId="26b316b2f7a6ea77" providerId="LiveId" clId="{6B09691E-6A71-4EA0-8532-E4E00B0BDB5E}" dt="2022-05-26T09:36:04.755" v="490" actId="478"/>
          <ac:cxnSpMkLst>
            <pc:docMk/>
            <pc:sldMk cId="35569829" sldId="256"/>
            <ac:cxnSpMk id="154" creationId="{7DCABEEF-9808-46F0-B31F-3B9442031FAF}"/>
          </ac:cxnSpMkLst>
        </pc:cxnChg>
        <pc:cxnChg chg="add del mod">
          <ac:chgData name="Tina Whitworth" userId="26b316b2f7a6ea77" providerId="LiveId" clId="{6B09691E-6A71-4EA0-8532-E4E00B0BDB5E}" dt="2022-05-26T09:29:07.601" v="162" actId="478"/>
          <ac:cxnSpMkLst>
            <pc:docMk/>
            <pc:sldMk cId="35569829" sldId="256"/>
            <ac:cxnSpMk id="157" creationId="{3B273878-A16E-4A03-A162-FEC68887D9CF}"/>
          </ac:cxnSpMkLst>
        </pc:cxnChg>
        <pc:cxnChg chg="add del mod">
          <ac:chgData name="Tina Whitworth" userId="26b316b2f7a6ea77" providerId="LiveId" clId="{6B09691E-6A71-4EA0-8532-E4E00B0BDB5E}" dt="2022-05-26T09:36:05.918" v="491" actId="478"/>
          <ac:cxnSpMkLst>
            <pc:docMk/>
            <pc:sldMk cId="35569829" sldId="256"/>
            <ac:cxnSpMk id="159" creationId="{1E2354E5-34BA-4883-8AE1-A202A0F5B9A0}"/>
          </ac:cxnSpMkLst>
        </pc:cxnChg>
        <pc:cxnChg chg="add del">
          <ac:chgData name="Tina Whitworth" userId="26b316b2f7a6ea77" providerId="LiveId" clId="{6B09691E-6A71-4EA0-8532-E4E00B0BDB5E}" dt="2022-05-26T09:36:29.285" v="501" actId="478"/>
          <ac:cxnSpMkLst>
            <pc:docMk/>
            <pc:sldMk cId="35569829" sldId="256"/>
            <ac:cxnSpMk id="161" creationId="{5C2E3AE3-E2C8-49FB-8358-80C87164C8C0}"/>
          </ac:cxnSpMkLst>
        </pc:cxnChg>
        <pc:cxnChg chg="add del mod">
          <ac:chgData name="Tina Whitworth" userId="26b316b2f7a6ea77" providerId="LiveId" clId="{6B09691E-6A71-4EA0-8532-E4E00B0BDB5E}" dt="2022-05-26T09:36:30.915" v="502" actId="478"/>
          <ac:cxnSpMkLst>
            <pc:docMk/>
            <pc:sldMk cId="35569829" sldId="256"/>
            <ac:cxnSpMk id="164" creationId="{543C9D55-CE30-42F3-9636-A8FC613D451D}"/>
          </ac:cxnSpMkLst>
        </pc:cxnChg>
        <pc:cxnChg chg="add del mod">
          <ac:chgData name="Tina Whitworth" userId="26b316b2f7a6ea77" providerId="LiveId" clId="{6B09691E-6A71-4EA0-8532-E4E00B0BDB5E}" dt="2022-05-26T09:36:41.737" v="505" actId="478"/>
          <ac:cxnSpMkLst>
            <pc:docMk/>
            <pc:sldMk cId="35569829" sldId="256"/>
            <ac:cxnSpMk id="166" creationId="{EA2FAAB2-6A81-46C9-9740-E0977F0258FE}"/>
          </ac:cxnSpMkLst>
        </pc:cxnChg>
        <pc:cxnChg chg="add del mod">
          <ac:chgData name="Tina Whitworth" userId="26b316b2f7a6ea77" providerId="LiveId" clId="{6B09691E-6A71-4EA0-8532-E4E00B0BDB5E}" dt="2022-05-26T09:36:14.261" v="495" actId="478"/>
          <ac:cxnSpMkLst>
            <pc:docMk/>
            <pc:sldMk cId="35569829" sldId="256"/>
            <ac:cxnSpMk id="169" creationId="{83EA72F0-579A-43F2-914F-976195A76534}"/>
          </ac:cxnSpMkLst>
        </pc:cxnChg>
        <pc:cxnChg chg="add del mod">
          <ac:chgData name="Tina Whitworth" userId="26b316b2f7a6ea77" providerId="LiveId" clId="{6B09691E-6A71-4EA0-8532-E4E00B0BDB5E}" dt="2022-05-26T09:36:18.557" v="497" actId="478"/>
          <ac:cxnSpMkLst>
            <pc:docMk/>
            <pc:sldMk cId="35569829" sldId="256"/>
            <ac:cxnSpMk id="171" creationId="{5286516D-46AE-454E-9B8F-8B66AB082602}"/>
          </ac:cxnSpMkLst>
        </pc:cxnChg>
        <pc:cxnChg chg="add del mod">
          <ac:chgData name="Tina Whitworth" userId="26b316b2f7a6ea77" providerId="LiveId" clId="{6B09691E-6A71-4EA0-8532-E4E00B0BDB5E}" dt="2022-05-26T09:36:19.824" v="498" actId="478"/>
          <ac:cxnSpMkLst>
            <pc:docMk/>
            <pc:sldMk cId="35569829" sldId="256"/>
            <ac:cxnSpMk id="174" creationId="{5C3659FF-1792-4B98-A123-D034CCA9B3D4}"/>
          </ac:cxnSpMkLst>
        </pc:cxnChg>
        <pc:cxnChg chg="add del mod">
          <ac:chgData name="Tina Whitworth" userId="26b316b2f7a6ea77" providerId="LiveId" clId="{6B09691E-6A71-4EA0-8532-E4E00B0BDB5E}" dt="2022-05-26T09:36:25.776" v="500" actId="478"/>
          <ac:cxnSpMkLst>
            <pc:docMk/>
            <pc:sldMk cId="35569829" sldId="256"/>
            <ac:cxnSpMk id="176" creationId="{973EDC7B-3B02-4143-B52C-7D1FF1DE20F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2857F-467C-4EAA-9FCA-12DD2A836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8BE8D0-D765-42CA-B70E-F8B3D7A4B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F95A-5415-450B-8C83-8D2E44BE9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09D8C-FF47-4C5F-9F1E-46EA8DA45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3604C-479C-4560-92F2-E5E009379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FB6F3-CB3A-4ACE-BEE0-D4871AFE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555C3-1FF2-4ABC-AB74-73EEB4738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32FE2-3949-4059-B2F1-0207074E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AC41B-A609-4C3E-93C4-EC4AD475E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298CD-D556-4D39-8B38-70BCF144E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0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6BC8F-39B4-4928-98DD-DD42E35AE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A4B862-6AE1-416D-908D-A3DE25433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D808D-A1BD-4631-A760-A87AABC49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0732F-CD38-433F-9043-46ABB99F2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F7B47-CC93-4890-8A84-72E6F5F50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7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9AC16-9F3B-48F9-8DE5-433B4B31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F0C83-1832-4A8B-AC6F-C7D7DC3C10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D0FE3B-DE91-413E-9330-5C964C58A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33A50-445E-4783-A211-76C8C982D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F735A-B8C2-443F-A1F6-23B91FC9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1CDFE8-2549-47CC-934B-347C4B77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38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E6472-C172-4AA9-A199-E141E37E8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22E8E-D0DC-4A85-B8DA-0AE3B8C83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DE8EA-3906-48B6-8D75-FC3D4BA75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58886C-362F-4338-813E-07F989E31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6EC8D0-AB3B-4596-A0A6-0FA0F4A6A7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4AFA61-3443-4848-A629-9CB3A8672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99271C-F1FE-4BEB-A15C-96873CFD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F8588E-2DD0-46C5-B3C2-6741CF45A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4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2BB38-6BB9-45DC-A053-31FB3F6EF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70D5DC-A785-40E3-91D1-B64AA5372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D15F44-DA33-43A1-BF67-D3798E3A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9E990-18D2-4F0D-9F70-98A3CAF0B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5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4BDD50-5B21-443D-AF0B-74FF3BF9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4DEBA-2225-407E-B817-8EE61400F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02217-36F8-4BAF-9AF0-6C903D3BA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0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5583-7EAD-4D5F-B34B-F4D10ED4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75F5A-80F0-49BF-9B88-AD34615CE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4BE6E-AEA2-4B26-90A8-CA57F8692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CCE86-94ED-48AE-B12A-36B566E5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3E22C-F5EB-4263-872A-AA1073A4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3B40CF-60F5-461B-8A51-1ED4559BB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1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38A20-BA63-4B4E-99C7-83486A171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29E3C4-6DF2-4B14-BC2C-D2C918B3BC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BF487-80D0-492F-80F2-16DCB1A52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7CDFF-1B35-49DA-BDB0-2A28C9735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E7F02-65C5-4E29-ABD7-B3537845E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62F7AE-0380-400E-83A3-220ED999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69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7A9A4-16DD-45A7-95E8-A5AF451E1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ABB481-FE45-427C-A220-4033AAD82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9F36E-53BB-4AAF-A8E2-AAE664B9C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762DE-BE91-4B8A-8AC3-DF494DE62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0BDC9-7CDD-4DFF-BA00-A90273154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27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30055-33C8-41FD-88FB-5DB211306F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8BF73-8C86-4AA3-B37B-95EA4393E5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7E89E-6BEA-4B4D-82C9-34467A5C7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6A40C-D94A-4497-B16B-14372CDF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0DAE6-832C-4E65-A8AC-50E74A5AE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4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74C19-DA05-45AC-A1F9-B08D3AD0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A72BF-AF2C-4C1F-BE21-EAE5C5724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5A46B-E9AB-4348-803C-3AF0F75B4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9EA42-8B38-4BD3-8274-281C33F80E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D46F8-7DEE-4888-AE72-8CEA46B81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9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EA0E19A-7DF4-439F-9DA6-D60BECBAB729}"/>
              </a:ext>
            </a:extLst>
          </p:cNvPr>
          <p:cNvSpPr/>
          <p:nvPr/>
        </p:nvSpPr>
        <p:spPr>
          <a:xfrm>
            <a:off x="1238135" y="667976"/>
            <a:ext cx="10029217" cy="4620638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ECDBBF-F77E-4B39-B86A-6277E4E698AB}"/>
              </a:ext>
            </a:extLst>
          </p:cNvPr>
          <p:cNvSpPr/>
          <p:nvPr/>
        </p:nvSpPr>
        <p:spPr>
          <a:xfrm>
            <a:off x="2178996" y="651753"/>
            <a:ext cx="1673157" cy="68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7E2C64-9D3F-495E-9FC6-1E5599B1501B}"/>
              </a:ext>
            </a:extLst>
          </p:cNvPr>
          <p:cNvSpPr/>
          <p:nvPr/>
        </p:nvSpPr>
        <p:spPr>
          <a:xfrm>
            <a:off x="9708204" y="664280"/>
            <a:ext cx="1060314" cy="68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DE0306-6783-4E49-98CD-D797F2523682}"/>
              </a:ext>
            </a:extLst>
          </p:cNvPr>
          <p:cNvSpPr/>
          <p:nvPr/>
        </p:nvSpPr>
        <p:spPr>
          <a:xfrm>
            <a:off x="5969539" y="658236"/>
            <a:ext cx="1673157" cy="68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0E480D-8280-4808-86F0-E0C5C60B5BCC}"/>
              </a:ext>
            </a:extLst>
          </p:cNvPr>
          <p:cNvCxnSpPr/>
          <p:nvPr/>
        </p:nvCxnSpPr>
        <p:spPr>
          <a:xfrm>
            <a:off x="4795736" y="719847"/>
            <a:ext cx="0" cy="18677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AACA9F-BE6F-481A-BFC8-82382D516E49}"/>
              </a:ext>
            </a:extLst>
          </p:cNvPr>
          <p:cNvCxnSpPr/>
          <p:nvPr/>
        </p:nvCxnSpPr>
        <p:spPr>
          <a:xfrm>
            <a:off x="4792488" y="3420904"/>
            <a:ext cx="0" cy="18677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3AF787-AF25-4575-B874-841AF7EF1553}"/>
              </a:ext>
            </a:extLst>
          </p:cNvPr>
          <p:cNvCxnSpPr>
            <a:cxnSpLocks/>
          </p:cNvCxnSpPr>
          <p:nvPr/>
        </p:nvCxnSpPr>
        <p:spPr>
          <a:xfrm>
            <a:off x="5603132" y="685800"/>
            <a:ext cx="0" cy="208940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5BC2C3B-6F8B-4CC3-A3DC-6713C8B1B043}"/>
              </a:ext>
            </a:extLst>
          </p:cNvPr>
          <p:cNvCxnSpPr/>
          <p:nvPr/>
        </p:nvCxnSpPr>
        <p:spPr>
          <a:xfrm>
            <a:off x="5447489" y="3429000"/>
            <a:ext cx="0" cy="1882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EEC8279-022A-42A8-BC6F-C9E9E0216DA5}"/>
              </a:ext>
            </a:extLst>
          </p:cNvPr>
          <p:cNvCxnSpPr>
            <a:cxnSpLocks/>
          </p:cNvCxnSpPr>
          <p:nvPr/>
        </p:nvCxnSpPr>
        <p:spPr>
          <a:xfrm>
            <a:off x="9056451" y="1653702"/>
            <a:ext cx="0" cy="365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4663169B-34D0-432B-8816-3136A2FC6CF1}"/>
              </a:ext>
            </a:extLst>
          </p:cNvPr>
          <p:cNvSpPr/>
          <p:nvPr/>
        </p:nvSpPr>
        <p:spPr>
          <a:xfrm>
            <a:off x="5572333" y="5277255"/>
            <a:ext cx="1060314" cy="68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21F484-2A1C-40CF-9E30-9B3716DBDEB1}"/>
              </a:ext>
            </a:extLst>
          </p:cNvPr>
          <p:cNvSpPr/>
          <p:nvPr/>
        </p:nvSpPr>
        <p:spPr>
          <a:xfrm rot="5400000">
            <a:off x="10905681" y="2917323"/>
            <a:ext cx="724710" cy="45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BB76DF-65F3-4E3C-804A-CC03FDD5BFC0}"/>
              </a:ext>
            </a:extLst>
          </p:cNvPr>
          <p:cNvSpPr/>
          <p:nvPr/>
        </p:nvSpPr>
        <p:spPr>
          <a:xfrm rot="10800000">
            <a:off x="4821574" y="674904"/>
            <a:ext cx="731703" cy="45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0301FE-92FC-4B17-859F-4BD1C6897B26}"/>
              </a:ext>
            </a:extLst>
          </p:cNvPr>
          <p:cNvCxnSpPr/>
          <p:nvPr/>
        </p:nvCxnSpPr>
        <p:spPr>
          <a:xfrm flipH="1">
            <a:off x="5107021" y="705254"/>
            <a:ext cx="465312" cy="4815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D2B5133-19BC-4BDA-82E7-ED7F0E6CEF03}"/>
              </a:ext>
            </a:extLst>
          </p:cNvPr>
          <p:cNvCxnSpPr/>
          <p:nvPr/>
        </p:nvCxnSpPr>
        <p:spPr>
          <a:xfrm flipV="1">
            <a:off x="11268036" y="2775203"/>
            <a:ext cx="479731" cy="5273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E636BD7-730F-4BEF-A64B-C4094C71FE87}"/>
              </a:ext>
            </a:extLst>
          </p:cNvPr>
          <p:cNvCxnSpPr/>
          <p:nvPr/>
        </p:nvCxnSpPr>
        <p:spPr>
          <a:xfrm>
            <a:off x="9056451" y="719847"/>
            <a:ext cx="651753" cy="5447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71C68D9-7D88-4AD8-BD30-FD082CC24677}"/>
              </a:ext>
            </a:extLst>
          </p:cNvPr>
          <p:cNvCxnSpPr/>
          <p:nvPr/>
        </p:nvCxnSpPr>
        <p:spPr>
          <a:xfrm flipV="1">
            <a:off x="5447489" y="3038870"/>
            <a:ext cx="437745" cy="382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5641F6F-37F0-467C-972A-02D98A7EED74}"/>
              </a:ext>
            </a:extLst>
          </p:cNvPr>
          <p:cNvCxnSpPr/>
          <p:nvPr/>
        </p:nvCxnSpPr>
        <p:spPr>
          <a:xfrm flipH="1" flipV="1">
            <a:off x="4416357" y="3000983"/>
            <a:ext cx="385695" cy="4199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6E33815-04AB-4BEA-89F1-D9BD512FCFF5}"/>
              </a:ext>
            </a:extLst>
          </p:cNvPr>
          <p:cNvSpPr txBox="1"/>
          <p:nvPr/>
        </p:nvSpPr>
        <p:spPr>
          <a:xfrm>
            <a:off x="2626468" y="1420239"/>
            <a:ext cx="1031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SITTING ROOM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C1C6A9E-B636-4655-95C6-27FA87C8E5C9}"/>
              </a:ext>
            </a:extLst>
          </p:cNvPr>
          <p:cNvSpPr txBox="1"/>
          <p:nvPr/>
        </p:nvSpPr>
        <p:spPr>
          <a:xfrm>
            <a:off x="4941651" y="1381328"/>
            <a:ext cx="611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HALL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AAC14B-A9D0-4156-A759-A8E6BBEA26F6}"/>
              </a:ext>
            </a:extLst>
          </p:cNvPr>
          <p:cNvSpPr txBox="1"/>
          <p:nvPr/>
        </p:nvSpPr>
        <p:spPr>
          <a:xfrm>
            <a:off x="7101195" y="1416994"/>
            <a:ext cx="72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KITCHEN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630575-BEEF-481D-A8BE-6804CB93E041}"/>
              </a:ext>
            </a:extLst>
          </p:cNvPr>
          <p:cNvSpPr txBox="1"/>
          <p:nvPr/>
        </p:nvSpPr>
        <p:spPr>
          <a:xfrm>
            <a:off x="9444098" y="1416993"/>
            <a:ext cx="1225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DINING ROOM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43B0BF0-4208-49B3-A55C-43AF95BC3FA2}"/>
              </a:ext>
            </a:extLst>
          </p:cNvPr>
          <p:cNvCxnSpPr/>
          <p:nvPr/>
        </p:nvCxnSpPr>
        <p:spPr>
          <a:xfrm flipH="1" flipV="1">
            <a:off x="5107021" y="3112851"/>
            <a:ext cx="340468" cy="316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1A47F9C-E79A-4324-9AFF-6B81C09DEFF3}"/>
              </a:ext>
            </a:extLst>
          </p:cNvPr>
          <p:cNvSpPr txBox="1"/>
          <p:nvPr/>
        </p:nvSpPr>
        <p:spPr>
          <a:xfrm>
            <a:off x="4868523" y="4145286"/>
            <a:ext cx="4541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WC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7B2E5AE-FE03-49BE-8D69-6D0227CADE9D}"/>
              </a:ext>
            </a:extLst>
          </p:cNvPr>
          <p:cNvSpPr txBox="1"/>
          <p:nvPr/>
        </p:nvSpPr>
        <p:spPr>
          <a:xfrm>
            <a:off x="2844531" y="856030"/>
            <a:ext cx="395591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1750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7F25A13-E53D-4B4A-9AC1-CF06A77E034F}"/>
              </a:ext>
            </a:extLst>
          </p:cNvPr>
          <p:cNvCxnSpPr/>
          <p:nvPr/>
        </p:nvCxnSpPr>
        <p:spPr>
          <a:xfrm flipH="1">
            <a:off x="2178996" y="965200"/>
            <a:ext cx="6655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E125F68-5901-47BA-AF29-EF6978A1C99C}"/>
              </a:ext>
            </a:extLst>
          </p:cNvPr>
          <p:cNvCxnSpPr>
            <a:stCxn id="43" idx="3"/>
          </p:cNvCxnSpPr>
          <p:nvPr/>
        </p:nvCxnSpPr>
        <p:spPr>
          <a:xfrm>
            <a:off x="3240122" y="963034"/>
            <a:ext cx="612031" cy="2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8688F28-BFA9-44C7-A824-CB71D60FD796}"/>
              </a:ext>
            </a:extLst>
          </p:cNvPr>
          <p:cNvSpPr txBox="1"/>
          <p:nvPr/>
        </p:nvSpPr>
        <p:spPr>
          <a:xfrm>
            <a:off x="1522217" y="865061"/>
            <a:ext cx="3454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920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8925085-3085-470A-A24B-F4A6540FE63D}"/>
              </a:ext>
            </a:extLst>
          </p:cNvPr>
          <p:cNvCxnSpPr>
            <a:stCxn id="50" idx="3"/>
          </p:cNvCxnSpPr>
          <p:nvPr/>
        </p:nvCxnSpPr>
        <p:spPr>
          <a:xfrm flipV="1">
            <a:off x="1867713" y="963034"/>
            <a:ext cx="311283" cy="9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C691E51-6E69-463C-9DD7-ED457E74FA2E}"/>
              </a:ext>
            </a:extLst>
          </p:cNvPr>
          <p:cNvCxnSpPr>
            <a:stCxn id="50" idx="1"/>
          </p:cNvCxnSpPr>
          <p:nvPr/>
        </p:nvCxnSpPr>
        <p:spPr>
          <a:xfrm flipH="1">
            <a:off x="1262743" y="972783"/>
            <a:ext cx="2594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532DB09-5C8B-4A80-9677-44ACC7660F32}"/>
              </a:ext>
            </a:extLst>
          </p:cNvPr>
          <p:cNvSpPr txBox="1"/>
          <p:nvPr/>
        </p:nvSpPr>
        <p:spPr>
          <a:xfrm>
            <a:off x="4143951" y="862371"/>
            <a:ext cx="385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980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0B20E12-B029-4F84-A23C-F55B1F762B3E}"/>
              </a:ext>
            </a:extLst>
          </p:cNvPr>
          <p:cNvCxnSpPr>
            <a:stCxn id="58" idx="1"/>
          </p:cNvCxnSpPr>
          <p:nvPr/>
        </p:nvCxnSpPr>
        <p:spPr>
          <a:xfrm flipH="1" flipV="1">
            <a:off x="3852153" y="963034"/>
            <a:ext cx="291798" cy="7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982A522-062D-4468-BEBE-1B3234FABA50}"/>
              </a:ext>
            </a:extLst>
          </p:cNvPr>
          <p:cNvCxnSpPr/>
          <p:nvPr/>
        </p:nvCxnSpPr>
        <p:spPr>
          <a:xfrm>
            <a:off x="4542818" y="963034"/>
            <a:ext cx="2592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ECC172E-5822-4D93-A2B4-331A4382D4C0}"/>
              </a:ext>
            </a:extLst>
          </p:cNvPr>
          <p:cNvSpPr txBox="1"/>
          <p:nvPr/>
        </p:nvSpPr>
        <p:spPr>
          <a:xfrm rot="16200000">
            <a:off x="1340301" y="2854053"/>
            <a:ext cx="411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4980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E7EB373-F9B4-4EA5-A674-7561F982B0C4}"/>
              </a:ext>
            </a:extLst>
          </p:cNvPr>
          <p:cNvCxnSpPr/>
          <p:nvPr/>
        </p:nvCxnSpPr>
        <p:spPr>
          <a:xfrm flipV="1">
            <a:off x="1545981" y="705254"/>
            <a:ext cx="0" cy="2050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4CDE8E6-837A-4D9F-A879-0102F9DC8A8E}"/>
              </a:ext>
            </a:extLst>
          </p:cNvPr>
          <p:cNvCxnSpPr>
            <a:cxnSpLocks/>
            <a:stCxn id="63" idx="1"/>
          </p:cNvCxnSpPr>
          <p:nvPr/>
        </p:nvCxnSpPr>
        <p:spPr>
          <a:xfrm>
            <a:off x="1545981" y="3167455"/>
            <a:ext cx="0" cy="2121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66A6E07-E704-44A6-9193-A060BDB6B6F3}"/>
              </a:ext>
            </a:extLst>
          </p:cNvPr>
          <p:cNvSpPr txBox="1"/>
          <p:nvPr/>
        </p:nvSpPr>
        <p:spPr>
          <a:xfrm>
            <a:off x="6633762" y="835251"/>
            <a:ext cx="395591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1750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809C385-1567-481A-8CA7-43B74C62970C}"/>
              </a:ext>
            </a:extLst>
          </p:cNvPr>
          <p:cNvCxnSpPr/>
          <p:nvPr/>
        </p:nvCxnSpPr>
        <p:spPr>
          <a:xfrm flipH="1">
            <a:off x="5930374" y="930021"/>
            <a:ext cx="6655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6DA8C0F-488E-4AFA-B5B4-AB5E9B46694F}"/>
              </a:ext>
            </a:extLst>
          </p:cNvPr>
          <p:cNvCxnSpPr/>
          <p:nvPr/>
        </p:nvCxnSpPr>
        <p:spPr>
          <a:xfrm>
            <a:off x="7029353" y="942255"/>
            <a:ext cx="6133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5CCD25F-2334-4DE1-AE10-06478592D111}"/>
              </a:ext>
            </a:extLst>
          </p:cNvPr>
          <p:cNvSpPr txBox="1"/>
          <p:nvPr/>
        </p:nvSpPr>
        <p:spPr>
          <a:xfrm>
            <a:off x="8175346" y="835259"/>
            <a:ext cx="395591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1690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E6E4D204-29F8-4474-9761-4D44ABBC6B0F}"/>
              </a:ext>
            </a:extLst>
          </p:cNvPr>
          <p:cNvCxnSpPr/>
          <p:nvPr/>
        </p:nvCxnSpPr>
        <p:spPr>
          <a:xfrm flipH="1">
            <a:off x="7642696" y="942255"/>
            <a:ext cx="532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81531B1-9BF9-4147-B1ED-D31376FAF76D}"/>
              </a:ext>
            </a:extLst>
          </p:cNvPr>
          <p:cNvCxnSpPr>
            <a:stCxn id="77" idx="3"/>
          </p:cNvCxnSpPr>
          <p:nvPr/>
        </p:nvCxnSpPr>
        <p:spPr>
          <a:xfrm flipV="1">
            <a:off x="8570937" y="942255"/>
            <a:ext cx="485514" cy="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399628CE-7A03-4E8E-9F9C-6F895E66FA21}"/>
              </a:ext>
            </a:extLst>
          </p:cNvPr>
          <p:cNvSpPr txBox="1"/>
          <p:nvPr/>
        </p:nvSpPr>
        <p:spPr>
          <a:xfrm>
            <a:off x="5578539" y="828874"/>
            <a:ext cx="369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790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D28E03B-56E3-4BB0-89C9-30CF8E286622}"/>
              </a:ext>
            </a:extLst>
          </p:cNvPr>
          <p:cNvSpPr txBox="1"/>
          <p:nvPr/>
        </p:nvSpPr>
        <p:spPr>
          <a:xfrm>
            <a:off x="10045158" y="817658"/>
            <a:ext cx="482533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1150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321327D-F76F-4325-9727-10E35F3293B9}"/>
              </a:ext>
            </a:extLst>
          </p:cNvPr>
          <p:cNvCxnSpPr/>
          <p:nvPr/>
        </p:nvCxnSpPr>
        <p:spPr>
          <a:xfrm flipH="1">
            <a:off x="9708204" y="924128"/>
            <a:ext cx="3369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DA4A33E-53C1-45E8-9F3D-5F41EC7D8379}"/>
              </a:ext>
            </a:extLst>
          </p:cNvPr>
          <p:cNvCxnSpPr/>
          <p:nvPr/>
        </p:nvCxnSpPr>
        <p:spPr>
          <a:xfrm>
            <a:off x="10527691" y="924662"/>
            <a:ext cx="2408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1CBD949F-431F-42C9-A5AA-3EBAB860CB2A}"/>
              </a:ext>
            </a:extLst>
          </p:cNvPr>
          <p:cNvSpPr txBox="1"/>
          <p:nvPr/>
        </p:nvSpPr>
        <p:spPr>
          <a:xfrm>
            <a:off x="10831936" y="815474"/>
            <a:ext cx="385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780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BF7821B-A7E8-49DA-A881-C3DDAFC6D19E}"/>
              </a:ext>
            </a:extLst>
          </p:cNvPr>
          <p:cNvSpPr txBox="1"/>
          <p:nvPr/>
        </p:nvSpPr>
        <p:spPr>
          <a:xfrm>
            <a:off x="9378273" y="827189"/>
            <a:ext cx="385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380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448028E-32A2-49A4-B4AC-DB8D06543C80}"/>
              </a:ext>
            </a:extLst>
          </p:cNvPr>
          <p:cNvSpPr txBox="1"/>
          <p:nvPr/>
        </p:nvSpPr>
        <p:spPr>
          <a:xfrm rot="5400000">
            <a:off x="10834821" y="1703433"/>
            <a:ext cx="411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1560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5BD7785D-AB7F-4B73-82E9-B87F353293EA}"/>
              </a:ext>
            </a:extLst>
          </p:cNvPr>
          <p:cNvCxnSpPr/>
          <p:nvPr/>
        </p:nvCxnSpPr>
        <p:spPr>
          <a:xfrm flipV="1">
            <a:off x="11040501" y="726330"/>
            <a:ext cx="0" cy="879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E2FBDE57-ECC0-454B-A5F5-223C9DEBFD4D}"/>
              </a:ext>
            </a:extLst>
          </p:cNvPr>
          <p:cNvCxnSpPr/>
          <p:nvPr/>
        </p:nvCxnSpPr>
        <p:spPr>
          <a:xfrm>
            <a:off x="11040501" y="2016835"/>
            <a:ext cx="0" cy="560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614EF86A-3993-449F-B903-608EF8A96DAC}"/>
              </a:ext>
            </a:extLst>
          </p:cNvPr>
          <p:cNvSpPr txBox="1"/>
          <p:nvPr/>
        </p:nvSpPr>
        <p:spPr>
          <a:xfrm rot="5400000">
            <a:off x="10844981" y="3969113"/>
            <a:ext cx="411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2460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34A978A3-36BB-4BD4-84FA-5082D9F08E2C}"/>
              </a:ext>
            </a:extLst>
          </p:cNvPr>
          <p:cNvCxnSpPr>
            <a:stCxn id="99" idx="1"/>
          </p:cNvCxnSpPr>
          <p:nvPr/>
        </p:nvCxnSpPr>
        <p:spPr>
          <a:xfrm flipV="1">
            <a:off x="11050661" y="3302538"/>
            <a:ext cx="0" cy="5686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8B17B88D-1D08-418B-BA69-65ABDA46A28C}"/>
              </a:ext>
            </a:extLst>
          </p:cNvPr>
          <p:cNvCxnSpPr/>
          <p:nvPr/>
        </p:nvCxnSpPr>
        <p:spPr>
          <a:xfrm>
            <a:off x="11050661" y="4282515"/>
            <a:ext cx="0" cy="989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4371ED95-41FA-4B98-95D7-FA414085E9D0}"/>
              </a:ext>
            </a:extLst>
          </p:cNvPr>
          <p:cNvSpPr txBox="1"/>
          <p:nvPr/>
        </p:nvSpPr>
        <p:spPr>
          <a:xfrm rot="5400000">
            <a:off x="10878355" y="2858223"/>
            <a:ext cx="3446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950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BD2301FA-A0DA-4AE4-827E-2BD0A9717D7C}"/>
              </a:ext>
            </a:extLst>
          </p:cNvPr>
          <p:cNvCxnSpPr>
            <a:cxnSpLocks/>
          </p:cNvCxnSpPr>
          <p:nvPr/>
        </p:nvCxnSpPr>
        <p:spPr>
          <a:xfrm flipV="1">
            <a:off x="11040501" y="2577827"/>
            <a:ext cx="0" cy="215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D5B7D6F7-4CE2-4E36-AFF4-13438519E74D}"/>
              </a:ext>
            </a:extLst>
          </p:cNvPr>
          <p:cNvCxnSpPr>
            <a:stCxn id="104" idx="3"/>
          </p:cNvCxnSpPr>
          <p:nvPr/>
        </p:nvCxnSpPr>
        <p:spPr>
          <a:xfrm>
            <a:off x="11050661" y="3138251"/>
            <a:ext cx="0" cy="164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87E866F8-5535-4416-B95F-FEBCE6A6A61F}"/>
              </a:ext>
            </a:extLst>
          </p:cNvPr>
          <p:cNvSpPr txBox="1"/>
          <p:nvPr/>
        </p:nvSpPr>
        <p:spPr>
          <a:xfrm>
            <a:off x="5870021" y="4993565"/>
            <a:ext cx="482533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1150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21D3DC3-BA53-4B0A-BE60-CA08C7530611}"/>
              </a:ext>
            </a:extLst>
          </p:cNvPr>
          <p:cNvCxnSpPr>
            <a:stCxn id="109" idx="3"/>
          </p:cNvCxnSpPr>
          <p:nvPr/>
        </p:nvCxnSpPr>
        <p:spPr>
          <a:xfrm>
            <a:off x="6352554" y="5100569"/>
            <a:ext cx="2800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98D90E69-8C0C-4D08-AECB-0BCE4E86965F}"/>
              </a:ext>
            </a:extLst>
          </p:cNvPr>
          <p:cNvCxnSpPr>
            <a:stCxn id="109" idx="1"/>
          </p:cNvCxnSpPr>
          <p:nvPr/>
        </p:nvCxnSpPr>
        <p:spPr>
          <a:xfrm flipH="1">
            <a:off x="5603132" y="5100569"/>
            <a:ext cx="2668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05DDD30-A42C-426C-B9AB-39C51B98E619}"/>
              </a:ext>
            </a:extLst>
          </p:cNvPr>
          <p:cNvSpPr txBox="1"/>
          <p:nvPr/>
        </p:nvSpPr>
        <p:spPr>
          <a:xfrm>
            <a:off x="7698818" y="4987705"/>
            <a:ext cx="482533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2250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9654122C-FA38-4305-A721-D6802B191135}"/>
              </a:ext>
            </a:extLst>
          </p:cNvPr>
          <p:cNvCxnSpPr>
            <a:stCxn id="114" idx="1"/>
          </p:cNvCxnSpPr>
          <p:nvPr/>
        </p:nvCxnSpPr>
        <p:spPr>
          <a:xfrm flipH="1">
            <a:off x="6632647" y="5094709"/>
            <a:ext cx="10661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3F74555F-00F9-476D-BC51-D354198DFB20}"/>
              </a:ext>
            </a:extLst>
          </p:cNvPr>
          <p:cNvCxnSpPr>
            <a:stCxn id="114" idx="3"/>
          </p:cNvCxnSpPr>
          <p:nvPr/>
        </p:nvCxnSpPr>
        <p:spPr>
          <a:xfrm>
            <a:off x="8181351" y="5094709"/>
            <a:ext cx="875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D6664A8B-A435-42A5-870C-14E270E99583}"/>
              </a:ext>
            </a:extLst>
          </p:cNvPr>
          <p:cNvSpPr txBox="1"/>
          <p:nvPr/>
        </p:nvSpPr>
        <p:spPr>
          <a:xfrm>
            <a:off x="5361319" y="4999887"/>
            <a:ext cx="297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80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DCB2FC4-E6E7-4A00-859E-D5758381A890}"/>
              </a:ext>
            </a:extLst>
          </p:cNvPr>
          <p:cNvSpPr txBox="1"/>
          <p:nvPr/>
        </p:nvSpPr>
        <p:spPr>
          <a:xfrm>
            <a:off x="9943789" y="4987699"/>
            <a:ext cx="482533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2500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B9B14DE8-F61A-4934-9791-6673F4EED1D2}"/>
              </a:ext>
            </a:extLst>
          </p:cNvPr>
          <p:cNvCxnSpPr>
            <a:stCxn id="120" idx="3"/>
          </p:cNvCxnSpPr>
          <p:nvPr/>
        </p:nvCxnSpPr>
        <p:spPr>
          <a:xfrm>
            <a:off x="10426322" y="5094703"/>
            <a:ext cx="841714" cy="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0BE14C4-4DFA-45F6-94B9-2032B758AA12}"/>
              </a:ext>
            </a:extLst>
          </p:cNvPr>
          <p:cNvCxnSpPr>
            <a:stCxn id="120" idx="1"/>
          </p:cNvCxnSpPr>
          <p:nvPr/>
        </p:nvCxnSpPr>
        <p:spPr>
          <a:xfrm flipH="1">
            <a:off x="9056451" y="5094703"/>
            <a:ext cx="8873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9E982669-0A7C-44D4-BC76-15CD02095374}"/>
              </a:ext>
            </a:extLst>
          </p:cNvPr>
          <p:cNvSpPr txBox="1"/>
          <p:nvPr/>
        </p:nvSpPr>
        <p:spPr>
          <a:xfrm>
            <a:off x="4941759" y="4999887"/>
            <a:ext cx="380888" cy="21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890</a:t>
            </a: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3E8663F9-F73E-465E-B7C0-A3D483EC0117}"/>
              </a:ext>
            </a:extLst>
          </p:cNvPr>
          <p:cNvCxnSpPr>
            <a:stCxn id="127" idx="1"/>
          </p:cNvCxnSpPr>
          <p:nvPr/>
        </p:nvCxnSpPr>
        <p:spPr>
          <a:xfrm flipH="1">
            <a:off x="4782925" y="5107730"/>
            <a:ext cx="158834" cy="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D6F0DE82-1085-4B2E-88C4-B464BC5B0971}"/>
              </a:ext>
            </a:extLst>
          </p:cNvPr>
          <p:cNvCxnSpPr>
            <a:stCxn id="127" idx="3"/>
            <a:endCxn id="119" idx="1"/>
          </p:cNvCxnSpPr>
          <p:nvPr/>
        </p:nvCxnSpPr>
        <p:spPr>
          <a:xfrm flipV="1">
            <a:off x="5322647" y="5107609"/>
            <a:ext cx="38672" cy="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99DDA30C-2956-4563-95FB-91202DB27C3F}"/>
              </a:ext>
            </a:extLst>
          </p:cNvPr>
          <p:cNvSpPr txBox="1"/>
          <p:nvPr/>
        </p:nvSpPr>
        <p:spPr>
          <a:xfrm>
            <a:off x="2927661" y="5005472"/>
            <a:ext cx="395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3630</a:t>
            </a: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6678BEBE-4106-4E47-AA46-9827B990BBF9}"/>
              </a:ext>
            </a:extLst>
          </p:cNvPr>
          <p:cNvCxnSpPr/>
          <p:nvPr/>
        </p:nvCxnSpPr>
        <p:spPr>
          <a:xfrm>
            <a:off x="3323252" y="5103792"/>
            <a:ext cx="14596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773F389F-74F0-4F2B-8535-3FF46AC4481D}"/>
              </a:ext>
            </a:extLst>
          </p:cNvPr>
          <p:cNvCxnSpPr/>
          <p:nvPr/>
        </p:nvCxnSpPr>
        <p:spPr>
          <a:xfrm flipH="1">
            <a:off x="1238820" y="5103792"/>
            <a:ext cx="16888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28069722-1B25-4BF5-905D-D6BBAFCA3429}"/>
              </a:ext>
            </a:extLst>
          </p:cNvPr>
          <p:cNvSpPr txBox="1"/>
          <p:nvPr/>
        </p:nvSpPr>
        <p:spPr>
          <a:xfrm>
            <a:off x="5045140" y="835800"/>
            <a:ext cx="369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960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9EF79A08-6CF1-4A59-9DB2-12E74858F090}"/>
              </a:ext>
            </a:extLst>
          </p:cNvPr>
          <p:cNvCxnSpPr/>
          <p:nvPr/>
        </p:nvCxnSpPr>
        <p:spPr>
          <a:xfrm flipH="1">
            <a:off x="4802052" y="963034"/>
            <a:ext cx="2430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84174CBA-3C78-4C19-B68C-9E18F7014C6A}"/>
              </a:ext>
            </a:extLst>
          </p:cNvPr>
          <p:cNvCxnSpPr>
            <a:endCxn id="84" idx="1"/>
          </p:cNvCxnSpPr>
          <p:nvPr/>
        </p:nvCxnSpPr>
        <p:spPr>
          <a:xfrm flipV="1">
            <a:off x="5414646" y="936596"/>
            <a:ext cx="163893" cy="5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B6A771CC-6541-4B26-ADA9-14ABF6EE4AE0}"/>
              </a:ext>
            </a:extLst>
          </p:cNvPr>
          <p:cNvSpPr txBox="1"/>
          <p:nvPr/>
        </p:nvSpPr>
        <p:spPr>
          <a:xfrm>
            <a:off x="7757752" y="5761668"/>
            <a:ext cx="2912032" cy="70788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/>
              <a:t>EXISTING GROUND FLOOR PLAN</a:t>
            </a:r>
          </a:p>
          <a:p>
            <a:r>
              <a:rPr lang="en-US" sz="1000" dirty="0"/>
              <a:t>C A WHITWORTH</a:t>
            </a:r>
          </a:p>
          <a:p>
            <a:r>
              <a:rPr lang="en-US" sz="1000" dirty="0"/>
              <a:t>26/05/2022</a:t>
            </a:r>
          </a:p>
          <a:p>
            <a:r>
              <a:rPr lang="en-US" sz="1000" dirty="0"/>
              <a:t>REV 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E317445-8170-4860-BBDF-433346467183}"/>
              </a:ext>
            </a:extLst>
          </p:cNvPr>
          <p:cNvSpPr txBox="1"/>
          <p:nvPr/>
        </p:nvSpPr>
        <p:spPr>
          <a:xfrm>
            <a:off x="1438259" y="5812916"/>
            <a:ext cx="2628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EXISTING GROUND FLOOR PLAN </a:t>
            </a:r>
          </a:p>
          <a:p>
            <a:r>
              <a:rPr lang="en-US" sz="1000" dirty="0"/>
              <a:t>WESTVIEW HOUSE, HANMER SY13 3BS</a:t>
            </a:r>
          </a:p>
        </p:txBody>
      </p:sp>
    </p:spTree>
    <p:extLst>
      <p:ext uri="{BB962C8B-B14F-4D97-AF65-F5344CB8AC3E}">
        <p14:creationId xmlns:p14="http://schemas.microsoft.com/office/powerpoint/2010/main" val="35569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47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Tina Whitworth</dc:creator>
  <cp:lastModifiedBy>Tina Whitworth</cp:lastModifiedBy>
  <cp:revision>1</cp:revision>
  <dcterms:created xsi:type="dcterms:W3CDTF">2022-05-26T07:31:23Z</dcterms:created>
  <dcterms:modified xsi:type="dcterms:W3CDTF">2022-05-26T09:36:50Z</dcterms:modified>
</cp:coreProperties>
</file>