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-13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5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71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39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5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521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6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50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09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86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03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301D-8899-49FB-9C2A-733BEB18BE83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8B0C5-2CEE-4E87-BD9C-873201BA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36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3019" y="-1271155"/>
            <a:ext cx="18288000" cy="10287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9071607">
            <a:off x="6051017" y="3122747"/>
            <a:ext cx="1162742" cy="5109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Stable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 rot="19071607">
            <a:off x="4329124" y="2060823"/>
            <a:ext cx="2610920" cy="125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Manége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 rot="19245897">
            <a:off x="977614" y="1287833"/>
            <a:ext cx="4028388" cy="2293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Hedge Line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262769" y="-9166"/>
            <a:ext cx="6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A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 rot="3521922">
            <a:off x="2761809" y="4861890"/>
            <a:ext cx="2298996" cy="20517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Hedge Line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320469" y="5580315"/>
            <a:ext cx="6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C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 rot="2293100">
            <a:off x="1299201" y="3269904"/>
            <a:ext cx="2336916" cy="21465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Hedge Line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383191" y="2292959"/>
            <a:ext cx="6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B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17" name="Cloud 16"/>
          <p:cNvSpPr/>
          <p:nvPr/>
        </p:nvSpPr>
        <p:spPr>
          <a:xfrm>
            <a:off x="3856282" y="550394"/>
            <a:ext cx="416153" cy="393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X</a:t>
            </a:r>
            <a:endParaRPr lang="en-GB" b="1" dirty="0"/>
          </a:p>
        </p:txBody>
      </p:sp>
      <p:sp>
        <p:nvSpPr>
          <p:cNvPr id="18" name="Cloud 17"/>
          <p:cNvSpPr/>
          <p:nvPr/>
        </p:nvSpPr>
        <p:spPr>
          <a:xfrm>
            <a:off x="3363891" y="3987784"/>
            <a:ext cx="416153" cy="393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X</a:t>
            </a:r>
            <a:endParaRPr lang="en-GB" b="1" dirty="0"/>
          </a:p>
        </p:txBody>
      </p:sp>
      <p:sp>
        <p:nvSpPr>
          <p:cNvPr id="19" name="Cloud 18"/>
          <p:cNvSpPr/>
          <p:nvPr/>
        </p:nvSpPr>
        <p:spPr>
          <a:xfrm>
            <a:off x="2759674" y="1432103"/>
            <a:ext cx="416153" cy="393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X</a:t>
            </a:r>
            <a:endParaRPr lang="en-GB" b="1" dirty="0"/>
          </a:p>
        </p:txBody>
      </p:sp>
      <p:sp>
        <p:nvSpPr>
          <p:cNvPr id="20" name="Cloud 19"/>
          <p:cNvSpPr/>
          <p:nvPr/>
        </p:nvSpPr>
        <p:spPr>
          <a:xfrm>
            <a:off x="4074831" y="5143368"/>
            <a:ext cx="416153" cy="393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X</a:t>
            </a:r>
            <a:endParaRPr lang="en-GB" b="1" dirty="0"/>
          </a:p>
        </p:txBody>
      </p:sp>
      <p:sp>
        <p:nvSpPr>
          <p:cNvPr id="21" name="Cloud 20"/>
          <p:cNvSpPr/>
          <p:nvPr/>
        </p:nvSpPr>
        <p:spPr>
          <a:xfrm>
            <a:off x="1670066" y="2418073"/>
            <a:ext cx="416153" cy="3932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Z</a:t>
            </a:r>
            <a:endParaRPr lang="en-GB" b="1" dirty="0"/>
          </a:p>
        </p:txBody>
      </p:sp>
      <p:sp>
        <p:nvSpPr>
          <p:cNvPr id="22" name="Rounded Rectangle 21"/>
          <p:cNvSpPr/>
          <p:nvPr/>
        </p:nvSpPr>
        <p:spPr>
          <a:xfrm rot="19005261">
            <a:off x="3415713" y="1783561"/>
            <a:ext cx="3193574" cy="53027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Grass bund seeded with wild flowers</a:t>
            </a:r>
            <a:endParaRPr lang="en-GB" dirty="0"/>
          </a:p>
        </p:txBody>
      </p:sp>
      <p:sp>
        <p:nvSpPr>
          <p:cNvPr id="23" name="Rounded Rectangle 22"/>
          <p:cNvSpPr/>
          <p:nvPr/>
        </p:nvSpPr>
        <p:spPr>
          <a:xfrm rot="2762110">
            <a:off x="5974166" y="1571531"/>
            <a:ext cx="1430771" cy="269311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ounded Rectangle 23"/>
          <p:cNvSpPr/>
          <p:nvPr/>
        </p:nvSpPr>
        <p:spPr>
          <a:xfrm rot="2806455">
            <a:off x="3871349" y="3532608"/>
            <a:ext cx="1299992" cy="3486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Beech</a:t>
            </a:r>
            <a:r>
              <a:rPr lang="en-GB" dirty="0" smtClean="0"/>
              <a:t> </a:t>
            </a:r>
            <a:r>
              <a:rPr lang="en-GB" sz="1400" dirty="0" smtClean="0"/>
              <a:t>Hedge</a:t>
            </a:r>
            <a:endParaRPr lang="en-GB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4333865" y="3856113"/>
            <a:ext cx="6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D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88433" y="1026808"/>
            <a:ext cx="6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E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25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26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Hurley</dc:creator>
  <cp:lastModifiedBy>Mark Hurley</cp:lastModifiedBy>
  <cp:revision>8</cp:revision>
  <dcterms:created xsi:type="dcterms:W3CDTF">2015-06-08T20:23:19Z</dcterms:created>
  <dcterms:modified xsi:type="dcterms:W3CDTF">2015-06-08T21:07:57Z</dcterms:modified>
</cp:coreProperties>
</file>