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8" y="-13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11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13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3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69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09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77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34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26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49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69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70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59" y="537845"/>
            <a:ext cx="4031615" cy="11470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48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99E42-706D-49E0-8BDB-26CF1717A272}" type="datetimeFigureOut">
              <a:rPr lang="en-GB" smtClean="0"/>
              <a:t>14/10/14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00ED3-3C0C-444D-9491-5084A0411B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2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12" y="1110320"/>
            <a:ext cx="12420000" cy="765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1 of 6</a:t>
            </a:r>
            <a:endParaRPr lang="en-GB" sz="1100" dirty="0"/>
          </a:p>
        </p:txBody>
      </p:sp>
      <p:pic>
        <p:nvPicPr>
          <p:cNvPr id="8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58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" y="1128192"/>
            <a:ext cx="12420000" cy="78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2 of 6</a:t>
            </a:r>
            <a:endParaRPr lang="en-GB" sz="1100" dirty="0"/>
          </a:p>
        </p:txBody>
      </p:sp>
      <p:pic>
        <p:nvPicPr>
          <p:cNvPr id="7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8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" y="1128192"/>
            <a:ext cx="12420000" cy="744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3 of 6</a:t>
            </a:r>
            <a:endParaRPr lang="en-GB" sz="1100" dirty="0"/>
          </a:p>
        </p:txBody>
      </p:sp>
      <p:pic>
        <p:nvPicPr>
          <p:cNvPr id="5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" y="1128192"/>
            <a:ext cx="12420000" cy="762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4 of 6</a:t>
            </a:r>
            <a:endParaRPr lang="en-GB" sz="1100" dirty="0"/>
          </a:p>
        </p:txBody>
      </p:sp>
      <p:pic>
        <p:nvPicPr>
          <p:cNvPr id="5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" y="1128192"/>
            <a:ext cx="12420000" cy="676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5 of 6</a:t>
            </a:r>
            <a:endParaRPr lang="en-GB" sz="1100" dirty="0"/>
          </a:p>
        </p:txBody>
      </p:sp>
      <p:pic>
        <p:nvPicPr>
          <p:cNvPr id="5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88" y="1128192"/>
            <a:ext cx="12420000" cy="6762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88" y="9004066"/>
            <a:ext cx="1242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North Wales Prison – Indicative 3D view of Design Model – October 2014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728012" y="9193088"/>
            <a:ext cx="90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Sheet 6 of 6</a:t>
            </a:r>
            <a:endParaRPr lang="en-GB" sz="1100" dirty="0"/>
          </a:p>
        </p:txBody>
      </p:sp>
      <p:pic>
        <p:nvPicPr>
          <p:cNvPr id="7171" name="Picture 3" descr="C:\Users\harj712\Desktop\North Wales Prison\Logos\NWP 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695" y="372939"/>
            <a:ext cx="5152950" cy="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A01CC3EC01C04D990A7DA33F2A0A4E" ma:contentTypeVersion="1" ma:contentTypeDescription="Create a new document." ma:contentTypeScope="" ma:versionID="9ab98cbcc162242c2d8914c29a6183d9">
  <xsd:schema xmlns:xsd="http://www.w3.org/2001/XMLSchema" xmlns:p="http://schemas.microsoft.com/office/2006/metadata/properties" xmlns:ns2="http://schemas.microsoft.com/sharepoint/v3/fields" targetNamespace="http://schemas.microsoft.com/office/2006/metadata/properties" ma:root="true" ma:fieldsID="abddec5241d64fe124da79edc2c368bf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Version" ma:index="8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_Version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757C50C7-65B4-4F62-A557-C03B27C7AE24}"/>
</file>

<file path=customXml/itemProps2.xml><?xml version="1.0" encoding="utf-8"?>
<ds:datastoreItem xmlns:ds="http://schemas.openxmlformats.org/officeDocument/2006/customXml" ds:itemID="{18A62233-903E-4656-B5D9-CDCD7D52FAAC}"/>
</file>

<file path=customXml/itemProps3.xml><?xml version="1.0" encoding="utf-8"?>
<ds:datastoreItem xmlns:ds="http://schemas.openxmlformats.org/officeDocument/2006/customXml" ds:itemID="{D8CBCEDA-C5E4-44A0-B944-482E4D89A251}"/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102</Words>
  <Application>Microsoft Office PowerPoint</Application>
  <PresentationFormat>A3 Paper (297x420 mm)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Lend Lease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Harrison, Jonathan</dc:creator>
  <cp:lastModifiedBy>Harrison, Jonathan</cp:lastModifiedBy>
  <cp:revision>3</cp:revision>
  <dcterms:created xsi:type="dcterms:W3CDTF">2014-10-14T11:07:16Z</dcterms:created>
  <dcterms:modified xsi:type="dcterms:W3CDTF">2014-10-14T16:21:36Z</dcterms:modified>
</cp:coreProperties>
</file>