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380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540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032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6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590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13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9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9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391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820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209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43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406C0-0045-BE4F-BB1A-70A15D7BDACE}" type="datetimeFigureOut">
              <a:rPr lang="en-US" smtClean="0"/>
              <a:t>18/09/2014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D7652-831A-D440-8248-939E55D2E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0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21502"/>
            <a:ext cx="5804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New Door – 5 Gun street, </a:t>
            </a:r>
            <a:r>
              <a:rPr lang="en-US" sz="2400" dirty="0" err="1" smtClean="0"/>
              <a:t>Rossett</a:t>
            </a:r>
            <a:r>
              <a:rPr lang="en-US" sz="2400" dirty="0" smtClean="0"/>
              <a:t>, </a:t>
            </a:r>
            <a:r>
              <a:rPr lang="en-US" sz="2400" dirty="0" err="1" smtClean="0"/>
              <a:t>Wrexham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5166" y="1331271"/>
            <a:ext cx="3407833" cy="51245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7413717"/>
            <a:ext cx="407034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dirty="0" err="1" smtClean="0"/>
              <a:t>Manufaactured</a:t>
            </a:r>
            <a:r>
              <a:rPr lang="en-US" sz="1400" dirty="0" smtClean="0"/>
              <a:t> prime grade using European Oak.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Curved head packer as per current design.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Double boarded.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smtClean="0"/>
              <a:t>Clear Varnish  - </a:t>
            </a:r>
            <a:r>
              <a:rPr lang="en-US" sz="1400" dirty="0" err="1" smtClean="0"/>
              <a:t>Osmo</a:t>
            </a:r>
            <a:r>
              <a:rPr lang="en-US" sz="1400" dirty="0" smtClean="0"/>
              <a:t> oil </a:t>
            </a:r>
          </a:p>
          <a:p>
            <a:pPr marL="285750" indent="-285750">
              <a:buFont typeface="Arial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74929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</Words>
  <Application>Microsoft Macintosh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room to think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Thomas</dc:creator>
  <cp:lastModifiedBy>Rachel Thomas</cp:lastModifiedBy>
  <cp:revision>2</cp:revision>
  <dcterms:created xsi:type="dcterms:W3CDTF">2014-09-18T15:04:45Z</dcterms:created>
  <dcterms:modified xsi:type="dcterms:W3CDTF">2014-09-18T15:11:02Z</dcterms:modified>
</cp:coreProperties>
</file>